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handoutMasterIdLst>
    <p:handoutMasterId r:id="rId5"/>
  </p:handoutMasterIdLst>
  <p:sldIdLst>
    <p:sldId id="262" r:id="rId2"/>
    <p:sldId id="263" r:id="rId3"/>
  </p:sldIdLst>
  <p:sldSz cx="10691813" cy="7559675"/>
  <p:notesSz cx="7034213" cy="10164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186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B6B55B19-BFC7-4EDD-ACEA-77A56E5CAED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8000" cy="5095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6CBE40A-3D52-4362-A0C9-E121785B409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84625" y="0"/>
            <a:ext cx="3048000" cy="5095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A33227-A5BD-4127-9D9B-174ED1074B28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33338F8-4D04-47F8-BF43-8C383EB5C3A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655175"/>
            <a:ext cx="3048000" cy="5095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FFD19B3-8CA6-49FD-8D42-544D506CEA1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84625" y="9655175"/>
            <a:ext cx="3048000" cy="5095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5CAF95-6976-4962-AAB2-C522BBB1CD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344812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8000" cy="5095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84625" y="0"/>
            <a:ext cx="3048000" cy="5095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7DD8EA-CE03-46F2-9953-92696F9E1825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090613" y="1270000"/>
            <a:ext cx="4852987" cy="34305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3263" y="4891088"/>
            <a:ext cx="5627687" cy="40036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655175"/>
            <a:ext cx="3048000" cy="5095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84625" y="9655175"/>
            <a:ext cx="3048000" cy="5095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E7981C-B1B5-44AC-AE3C-C008D4893C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939169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35644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7256-C457-41BE-8331-FA0F55A65A5D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4D7C-4FF7-41D9-891D-0A8C94F442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641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7256-C457-41BE-8331-FA0F55A65A5D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4D7C-4FF7-41D9-891D-0A8C94F442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9443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7256-C457-41BE-8331-FA0F55A65A5D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4D7C-4FF7-41D9-891D-0A8C94F442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6617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7256-C457-41BE-8331-FA0F55A65A5D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4D7C-4FF7-41D9-891D-0A8C94F442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9827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7256-C457-41BE-8331-FA0F55A65A5D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4D7C-4FF7-41D9-891D-0A8C94F442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3173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7256-C457-41BE-8331-FA0F55A65A5D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4D7C-4FF7-41D9-891D-0A8C94F442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2963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7256-C457-41BE-8331-FA0F55A65A5D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4D7C-4FF7-41D9-891D-0A8C94F442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0974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7256-C457-41BE-8331-FA0F55A65A5D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4D7C-4FF7-41D9-891D-0A8C94F442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216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7256-C457-41BE-8331-FA0F55A65A5D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4D7C-4FF7-41D9-891D-0A8C94F442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2951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7256-C457-41BE-8331-FA0F55A65A5D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4D7C-4FF7-41D9-891D-0A8C94F442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8581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7256-C457-41BE-8331-FA0F55A65A5D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4D7C-4FF7-41D9-891D-0A8C94F442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3627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947256-C457-41BE-8331-FA0F55A65A5D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F74D7C-4FF7-41D9-891D-0A8C94F442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0035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kumimoji="1"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字幕 2">
            <a:extLst>
              <a:ext uri="{FF2B5EF4-FFF2-40B4-BE49-F238E27FC236}">
                <a16:creationId xmlns:a16="http://schemas.microsoft.com/office/drawing/2014/main" id="{1E0583E1-ED13-462D-9D66-2E0344317B65}"/>
              </a:ext>
            </a:extLst>
          </p:cNvPr>
          <p:cNvSpPr txBox="1">
            <a:spLocks/>
          </p:cNvSpPr>
          <p:nvPr/>
        </p:nvSpPr>
        <p:spPr>
          <a:xfrm>
            <a:off x="29181" y="29184"/>
            <a:ext cx="10623720" cy="3160115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txBody>
          <a:bodyPr vert="horz" lIns="74295" tIns="37148" rIns="74295" bIns="37148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52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津波警報発表</a:t>
            </a:r>
          </a:p>
          <a:p>
            <a:pPr algn="l"/>
            <a:r>
              <a:rPr lang="ja-JP" altLang="en-US" sz="56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ただちに山や高台，津波避難ビルなど安全な場所へ避難してください。</a:t>
            </a:r>
            <a:endParaRPr lang="en-US" altLang="ja-JP" sz="5600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7" name="字幕 2">
            <a:extLst>
              <a:ext uri="{FF2B5EF4-FFF2-40B4-BE49-F238E27FC236}">
                <a16:creationId xmlns:a16="http://schemas.microsoft.com/office/drawing/2014/main" id="{F53FAD5F-2EDE-4080-A5C0-C2DB2437A41F}"/>
              </a:ext>
            </a:extLst>
          </p:cNvPr>
          <p:cNvSpPr txBox="1">
            <a:spLocks/>
          </p:cNvSpPr>
          <p:nvPr/>
        </p:nvSpPr>
        <p:spPr>
          <a:xfrm>
            <a:off x="29181" y="3218483"/>
            <a:ext cx="10623720" cy="4296001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vert="horz" lIns="74295" tIns="37148" rIns="74295" bIns="37148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zh-CN" sz="54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Tsunami Warning</a:t>
            </a:r>
          </a:p>
          <a:p>
            <a:pPr algn="l"/>
            <a:r>
              <a:rPr lang="en-US" altLang="zh-CN" sz="56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Evacuate immediately from here to a safer place such as mountain, high ground or a tsunami evacuation building.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910E155-C73F-4317-B81D-037E9C20772C}"/>
              </a:ext>
            </a:extLst>
          </p:cNvPr>
          <p:cNvSpPr txBox="1"/>
          <p:nvPr/>
        </p:nvSpPr>
        <p:spPr>
          <a:xfrm>
            <a:off x="7081573" y="7154441"/>
            <a:ext cx="3486335" cy="31733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462" dirty="0">
                <a:solidFill>
                  <a:schemeClr val="bg1"/>
                </a:solidFill>
              </a:rPr>
              <a:t>函館市海外観光客誘致促進協議会作成</a:t>
            </a:r>
          </a:p>
        </p:txBody>
      </p:sp>
    </p:spTree>
    <p:extLst>
      <p:ext uri="{BB962C8B-B14F-4D97-AF65-F5344CB8AC3E}">
        <p14:creationId xmlns:p14="http://schemas.microsoft.com/office/powerpoint/2010/main" val="2968560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字幕 2">
            <a:extLst>
              <a:ext uri="{FF2B5EF4-FFF2-40B4-BE49-F238E27FC236}">
                <a16:creationId xmlns:a16="http://schemas.microsoft.com/office/drawing/2014/main" id="{1E0583E1-ED13-462D-9D66-2E0344317B65}"/>
              </a:ext>
            </a:extLst>
          </p:cNvPr>
          <p:cNvSpPr txBox="1">
            <a:spLocks/>
          </p:cNvSpPr>
          <p:nvPr/>
        </p:nvSpPr>
        <p:spPr>
          <a:xfrm>
            <a:off x="48640" y="35465"/>
            <a:ext cx="10593421" cy="2371404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txBody>
          <a:bodyPr vert="horz" lIns="74295" tIns="37148" rIns="74295" bIns="37148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zh-TW" altLang="en-US" sz="54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海嘯警報發布</a:t>
            </a:r>
          </a:p>
          <a:p>
            <a:pPr algn="l">
              <a:lnSpc>
                <a:spcPts val="5000"/>
              </a:lnSpc>
            </a:pPr>
            <a:r>
              <a:rPr lang="zh-TW" altLang="en-US" sz="60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請立即撤離到山上，</a:t>
            </a:r>
            <a:endParaRPr lang="en-US" altLang="zh-TW" sz="6000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l">
              <a:lnSpc>
                <a:spcPts val="5000"/>
              </a:lnSpc>
            </a:pPr>
            <a:r>
              <a:rPr lang="zh-TW" altLang="en-US" sz="60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高地或海嘯避難大樓內避難。</a:t>
            </a:r>
          </a:p>
        </p:txBody>
      </p:sp>
      <p:sp>
        <p:nvSpPr>
          <p:cNvPr id="7" name="字幕 2">
            <a:extLst>
              <a:ext uri="{FF2B5EF4-FFF2-40B4-BE49-F238E27FC236}">
                <a16:creationId xmlns:a16="http://schemas.microsoft.com/office/drawing/2014/main" id="{F53FAD5F-2EDE-4080-A5C0-C2DB2437A41F}"/>
              </a:ext>
            </a:extLst>
          </p:cNvPr>
          <p:cNvSpPr txBox="1">
            <a:spLocks/>
          </p:cNvSpPr>
          <p:nvPr/>
        </p:nvSpPr>
        <p:spPr>
          <a:xfrm>
            <a:off x="48639" y="2452245"/>
            <a:ext cx="10593421" cy="237140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vert="horz" lIns="74295" tIns="37148" rIns="74295" bIns="37148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zh-CN" altLang="en-US" sz="54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海啸警报发布</a:t>
            </a:r>
          </a:p>
          <a:p>
            <a:pPr algn="l">
              <a:lnSpc>
                <a:spcPts val="5000"/>
              </a:lnSpc>
            </a:pPr>
            <a:r>
              <a:rPr lang="zh-CN" altLang="en-US" sz="60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请立即撤离到山上，</a:t>
            </a:r>
            <a:endParaRPr lang="en-US" altLang="zh-CN" sz="6000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l">
              <a:lnSpc>
                <a:spcPts val="5000"/>
              </a:lnSpc>
            </a:pPr>
            <a:r>
              <a:rPr lang="zh-CN" altLang="en-US" sz="60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高地或海啸避难大楼内避难。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910E155-C73F-4317-B81D-037E9C20772C}"/>
              </a:ext>
            </a:extLst>
          </p:cNvPr>
          <p:cNvSpPr txBox="1"/>
          <p:nvPr/>
        </p:nvSpPr>
        <p:spPr>
          <a:xfrm>
            <a:off x="7158508" y="7072462"/>
            <a:ext cx="3390160" cy="31733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462" dirty="0">
                <a:solidFill>
                  <a:schemeClr val="bg1"/>
                </a:solidFill>
              </a:rPr>
              <a:t>函館市海外観光客誘致促進協議会作成</a:t>
            </a:r>
          </a:p>
        </p:txBody>
      </p:sp>
      <p:sp>
        <p:nvSpPr>
          <p:cNvPr id="6" name="字幕 2">
            <a:extLst>
              <a:ext uri="{FF2B5EF4-FFF2-40B4-BE49-F238E27FC236}">
                <a16:creationId xmlns:a16="http://schemas.microsoft.com/office/drawing/2014/main" id="{2A3AA754-3FE9-4565-AF2D-436790B4B8EE}"/>
              </a:ext>
            </a:extLst>
          </p:cNvPr>
          <p:cNvSpPr txBox="1">
            <a:spLocks/>
          </p:cNvSpPr>
          <p:nvPr/>
        </p:nvSpPr>
        <p:spPr>
          <a:xfrm>
            <a:off x="48639" y="4886706"/>
            <a:ext cx="10593421" cy="2637503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vert="horz" lIns="74295" tIns="37148" rIns="74295" bIns="37148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ko-KR" altLang="en-US" sz="54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쓰나미 경보 발령</a:t>
            </a:r>
            <a:endParaRPr lang="en-US" altLang="ko-KR" sz="5400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l">
              <a:spcBef>
                <a:spcPts val="800"/>
              </a:spcBef>
            </a:pPr>
            <a:r>
              <a:rPr lang="ko-KR" altLang="en-US" sz="5200" b="1" spc="-300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즉시 산이나 고지대</a:t>
            </a:r>
            <a:r>
              <a:rPr lang="en-US" altLang="ko-KR" sz="5200" b="1" spc="-300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, </a:t>
            </a:r>
            <a:r>
              <a:rPr lang="ko-KR" altLang="en-US" sz="5200" b="1" spc="-300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쓰나미 피난건물 등 안전한 장소로 대피하십시오</a:t>
            </a:r>
            <a:r>
              <a:rPr lang="en-US" altLang="ko-KR" sz="5200" b="1" spc="-300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.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BF91093-BBED-4525-B1A5-C4B0B84F2BE5}"/>
              </a:ext>
            </a:extLst>
          </p:cNvPr>
          <p:cNvSpPr txBox="1"/>
          <p:nvPr/>
        </p:nvSpPr>
        <p:spPr>
          <a:xfrm>
            <a:off x="7158508" y="7150821"/>
            <a:ext cx="3390160" cy="31733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462" dirty="0">
                <a:solidFill>
                  <a:schemeClr val="bg1"/>
                </a:solidFill>
              </a:rPr>
              <a:t>函館市海外観光客誘致促進協議会作成</a:t>
            </a:r>
          </a:p>
        </p:txBody>
      </p:sp>
    </p:spTree>
    <p:extLst>
      <p:ext uri="{BB962C8B-B14F-4D97-AF65-F5344CB8AC3E}">
        <p14:creationId xmlns:p14="http://schemas.microsoft.com/office/powerpoint/2010/main" val="23781093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513</TotalTime>
  <Words>99</Words>
  <Application>Microsoft Office PowerPoint</Application>
  <PresentationFormat>ユーザー設定</PresentationFormat>
  <Paragraphs>15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小﨑　一歩</dc:creator>
  <cp:lastModifiedBy>三ッ井　悠花</cp:lastModifiedBy>
  <cp:revision>54</cp:revision>
  <cp:lastPrinted>2025-02-27T01:33:17Z</cp:lastPrinted>
  <dcterms:created xsi:type="dcterms:W3CDTF">2025-01-29T00:38:12Z</dcterms:created>
  <dcterms:modified xsi:type="dcterms:W3CDTF">2025-06-09T07:29:58Z</dcterms:modified>
</cp:coreProperties>
</file>