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0691813" cy="7559675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81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55B19-BFC7-4EDD-ACEA-77A56E5CAE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CBE40A-3D52-4362-A0C9-E121785B4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33227-A5BD-4127-9D9B-174ED1074B28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3338F8-4D04-47F8-BF43-8C383EB5C3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FD19B3-8CA6-49FD-8D42-544D506CE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CAF95-6976-4962-AAB2-C522BBB1CD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48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DD8EA-CE03-46F2-9953-92696F9E1825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90613" y="1270000"/>
            <a:ext cx="48529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263" y="4891088"/>
            <a:ext cx="5627687" cy="4003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7981C-B1B5-44AC-AE3C-C008D4893C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3916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4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61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2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7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6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97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95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58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2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03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1D3DE13C-AE50-46EF-A3A2-5E99107E9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40" y="48640"/>
            <a:ext cx="10593421" cy="3537439"/>
          </a:xfr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tIns="72000">
            <a:noAutofit/>
          </a:bodyPr>
          <a:lstStyle/>
          <a:p>
            <a:pPr algn="l"/>
            <a:r>
              <a:rPr lang="ja-JP" altLang="en-US" sz="4500" b="1" dirty="0">
                <a:solidFill>
                  <a:schemeClr val="bg1"/>
                </a:solidFill>
              </a:rPr>
              <a:t>落ち着いてください。</a:t>
            </a:r>
            <a:endParaRPr lang="en-US" altLang="ja-JP" sz="4500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4500" b="1" dirty="0">
                <a:solidFill>
                  <a:schemeClr val="bg1"/>
                </a:solidFill>
              </a:rPr>
              <a:t>ここは安全です。</a:t>
            </a:r>
          </a:p>
          <a:p>
            <a:pPr algn="l"/>
            <a:r>
              <a:rPr lang="ja-JP" altLang="en-US" sz="4500" b="1" dirty="0">
                <a:solidFill>
                  <a:schemeClr val="bg1"/>
                </a:solidFill>
              </a:rPr>
              <a:t>避難の必要はありません。</a:t>
            </a:r>
          </a:p>
          <a:p>
            <a:pPr algn="l"/>
            <a:r>
              <a:rPr lang="ja-JP" altLang="en-US" sz="4500" b="1" dirty="0">
                <a:solidFill>
                  <a:schemeClr val="bg1"/>
                </a:solidFill>
              </a:rPr>
              <a:t>ただし，津波注意報が解除されるまで海岸に近づかないでください。</a:t>
            </a:r>
          </a:p>
          <a:p>
            <a:pPr algn="l"/>
            <a:endParaRPr lang="ja-JP" altLang="en-US" sz="4500" b="1" dirty="0">
              <a:solidFill>
                <a:schemeClr val="bg1"/>
              </a:solidFill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615122FE-03B1-41E1-9F07-23FD531DB517}"/>
              </a:ext>
            </a:extLst>
          </p:cNvPr>
          <p:cNvSpPr txBox="1">
            <a:spLocks/>
          </p:cNvSpPr>
          <p:nvPr/>
        </p:nvSpPr>
        <p:spPr>
          <a:xfrm>
            <a:off x="48640" y="3653817"/>
            <a:ext cx="10593421" cy="38361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vert="horz" lIns="74295" tIns="72000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Stay calm, do not panic.</a:t>
            </a:r>
          </a:p>
          <a:p>
            <a:pPr algn="l"/>
            <a:r>
              <a:rPr lang="en-US" altLang="ja-JP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You need not evacuate here.</a:t>
            </a:r>
          </a:p>
          <a:p>
            <a:pPr algn="l"/>
            <a:r>
              <a:rPr lang="en-US" altLang="ja-JP" sz="5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But do not approach coastal regions until the advisory is lifted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56B67F-430E-4CF3-A44C-52ADA9E1E141}"/>
              </a:ext>
            </a:extLst>
          </p:cNvPr>
          <p:cNvSpPr txBox="1"/>
          <p:nvPr/>
        </p:nvSpPr>
        <p:spPr>
          <a:xfrm>
            <a:off x="7201132" y="7094341"/>
            <a:ext cx="3376012" cy="317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179539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字幕 2">
            <a:extLst>
              <a:ext uri="{FF2B5EF4-FFF2-40B4-BE49-F238E27FC236}">
                <a16:creationId xmlns:a16="http://schemas.microsoft.com/office/drawing/2014/main" id="{8C3F7073-92F5-4F6C-85A9-B2F3BC89E892}"/>
              </a:ext>
            </a:extLst>
          </p:cNvPr>
          <p:cNvSpPr txBox="1">
            <a:spLocks/>
          </p:cNvSpPr>
          <p:nvPr/>
        </p:nvSpPr>
        <p:spPr>
          <a:xfrm>
            <a:off x="65026" y="3779837"/>
            <a:ext cx="10558727" cy="37412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72000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침착하십시요</a:t>
            </a:r>
            <a:r>
              <a:rPr lang="en-US" altLang="ko-KR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.</a:t>
            </a:r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여기는 안전합니다</a:t>
            </a:r>
            <a:r>
              <a:rPr lang="en-US" altLang="ko-KR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.</a:t>
            </a:r>
          </a:p>
          <a:p>
            <a:pPr algn="l"/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대피할 필요가 없습니다</a:t>
            </a:r>
            <a:r>
              <a:rPr lang="en-US" altLang="ko-KR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. </a:t>
            </a:r>
          </a:p>
          <a:p>
            <a:pPr algn="l"/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단</a:t>
            </a:r>
            <a:r>
              <a:rPr lang="en-US" altLang="ko-KR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, </a:t>
            </a:r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쓰나미경보가 해제될 때까지는 해안에 접근하지 마십시오</a:t>
            </a:r>
            <a:r>
              <a:rPr lang="en-US" altLang="ko-KR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.</a:t>
            </a:r>
          </a:p>
          <a:p>
            <a:pPr algn="l"/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 </a:t>
            </a:r>
            <a:endParaRPr lang="ja-JP" altLang="en-US" sz="4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65027" y="54925"/>
            <a:ext cx="5256000" cy="365399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72000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請保持冷靜。</a:t>
            </a:r>
          </a:p>
          <a:p>
            <a:pPr algn="l"/>
            <a:r>
              <a:rPr lang="zh-TW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所在地是安全的。不需要避難。</a:t>
            </a:r>
          </a:p>
          <a:p>
            <a:pPr algn="l"/>
            <a:r>
              <a:rPr lang="zh-TW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海嘯警報解除前請勿靠近海岸。</a:t>
            </a:r>
          </a:p>
          <a:p>
            <a:pPr algn="l"/>
            <a:r>
              <a:rPr lang="ko-KR" altLang="en-US" sz="4800" b="1" dirty="0">
                <a:solidFill>
                  <a:schemeClr val="bg1"/>
                </a:solidFill>
                <a:latin typeface="游ゴシック" panose="020B0400000000000000" pitchFamily="50" charset="-128"/>
              </a:rPr>
              <a:t> </a:t>
            </a:r>
            <a:endParaRPr lang="ja-JP" altLang="en-US" sz="4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5367754" y="54925"/>
            <a:ext cx="5256000" cy="365399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72000" rIns="74295" bIns="3714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请保持冷静。</a:t>
            </a:r>
          </a:p>
          <a:p>
            <a:pPr algn="l"/>
            <a:r>
              <a:rPr lang="zh-CN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所在地是安全的。不需要避难。</a:t>
            </a:r>
          </a:p>
          <a:p>
            <a:pPr algn="l"/>
            <a:r>
              <a:rPr lang="zh-CN" altLang="en-US" sz="4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海啸警报解除前请不要靠近海岸。</a:t>
            </a:r>
            <a:endParaRPr lang="ja-JP" altLang="en-US" sz="4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10E155-C73F-4317-B81D-037E9C20772C}"/>
              </a:ext>
            </a:extLst>
          </p:cNvPr>
          <p:cNvSpPr txBox="1"/>
          <p:nvPr/>
        </p:nvSpPr>
        <p:spPr>
          <a:xfrm>
            <a:off x="7135148" y="7098751"/>
            <a:ext cx="3392911" cy="317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1013786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115</Words>
  <Application>Microsoft Office PowerPoint</Application>
  <PresentationFormat>ユーザー設定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小﨑　一歩</dc:creator>
  <cp:lastModifiedBy>三ッ井　悠花</cp:lastModifiedBy>
  <cp:revision>52</cp:revision>
  <cp:lastPrinted>2025-02-27T01:33:17Z</cp:lastPrinted>
  <dcterms:created xsi:type="dcterms:W3CDTF">2025-01-29T00:38:12Z</dcterms:created>
  <dcterms:modified xsi:type="dcterms:W3CDTF">2025-06-09T07:02:18Z</dcterms:modified>
</cp:coreProperties>
</file>