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0691813" cy="7559675"/>
  <p:notesSz cx="7034213" cy="10164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6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B6B55B19-BFC7-4EDD-ACEA-77A56E5CAED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6CBE40A-3D52-4362-A0C9-E121785B40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84625" y="0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33227-A5BD-4127-9D9B-174ED1074B28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33338F8-4D04-47F8-BF43-8C383EB5C3A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655175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FFD19B3-8CA6-49FD-8D42-544D506CEA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84625" y="9655175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5CAF95-6976-4962-AAB2-C522BBB1CD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44812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84625" y="0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7DD8EA-CE03-46F2-9953-92696F9E1825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90613" y="1270000"/>
            <a:ext cx="4852987" cy="3430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3263" y="4891088"/>
            <a:ext cx="5627687" cy="40036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655175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84625" y="9655175"/>
            <a:ext cx="3048000" cy="509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E7981C-B1B5-44AC-AE3C-C008D4893C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93916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41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9443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6617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9827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173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963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0974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16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951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8581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627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47256-C457-41BE-8331-FA0F55A65A5D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74D7C-4FF7-41D9-891D-0A8C94F442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035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字幕 2">
            <a:extLst>
              <a:ext uri="{FF2B5EF4-FFF2-40B4-BE49-F238E27FC236}">
                <a16:creationId xmlns:a16="http://schemas.microsoft.com/office/drawing/2014/main" id="{7E3BF094-DC19-46F3-8391-46715A7EB12B}"/>
              </a:ext>
            </a:extLst>
          </p:cNvPr>
          <p:cNvSpPr txBox="1">
            <a:spLocks/>
          </p:cNvSpPr>
          <p:nvPr/>
        </p:nvSpPr>
        <p:spPr>
          <a:xfrm>
            <a:off x="48642" y="5851709"/>
            <a:ext cx="10598839" cy="167216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vert="horz" lIns="74295" tIns="37148" rIns="74295" bIns="3714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r>
              <a:rPr lang="ko-KR" altLang="en-US" sz="4800" b="1" spc="-300" dirty="0"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쓰나미에 대해 걱정할 필요가 없습니다</a:t>
            </a:r>
            <a:r>
              <a:rPr lang="en-US" altLang="ko-KR" sz="4800" b="1" spc="-300" dirty="0"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.</a:t>
            </a:r>
            <a:endParaRPr lang="ja-JP" altLang="en-US" sz="4800" b="1" spc="-300" dirty="0">
              <a:solidFill>
                <a:schemeClr val="bg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D3DE13C-AE50-46EF-A3A2-5E99107E9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913" y="64987"/>
            <a:ext cx="10608568" cy="1297721"/>
          </a:xfrm>
          <a:solidFill>
            <a:schemeClr val="accent6">
              <a:lumMod val="75000"/>
            </a:schemeClr>
          </a:solidFill>
          <a:ln>
            <a:noFill/>
          </a:ln>
        </p:spPr>
        <p:txBody>
          <a:bodyPr anchor="ctr">
            <a:noAutofit/>
          </a:bodyPr>
          <a:lstStyle/>
          <a:p>
            <a:pPr algn="l"/>
            <a:r>
              <a:rPr lang="ja-JP" altLang="en-US" sz="7200" b="1" dirty="0">
                <a:solidFill>
                  <a:schemeClr val="bg1"/>
                </a:solidFill>
                <a:latin typeface="+mn-ea"/>
              </a:rPr>
              <a:t>津波の心配はありません。</a:t>
            </a:r>
          </a:p>
        </p:txBody>
      </p:sp>
      <p:sp>
        <p:nvSpPr>
          <p:cNvPr id="4" name="字幕 2">
            <a:extLst>
              <a:ext uri="{FF2B5EF4-FFF2-40B4-BE49-F238E27FC236}">
                <a16:creationId xmlns:a16="http://schemas.microsoft.com/office/drawing/2014/main" id="{82F6DC52-0CFB-4619-AF71-EEA1F43DC4AC}"/>
              </a:ext>
            </a:extLst>
          </p:cNvPr>
          <p:cNvSpPr txBox="1">
            <a:spLocks/>
          </p:cNvSpPr>
          <p:nvPr/>
        </p:nvSpPr>
        <p:spPr>
          <a:xfrm>
            <a:off x="48642" y="1411348"/>
            <a:ext cx="10598839" cy="133438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vert="horz" lIns="74295" tIns="37148" rIns="74295" bIns="3714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7000" b="1" dirty="0">
                <a:solidFill>
                  <a:schemeClr val="bg1"/>
                </a:solidFill>
                <a:latin typeface="+mn-ea"/>
              </a:rPr>
              <a:t>No</a:t>
            </a:r>
            <a:r>
              <a:rPr lang="ja-JP" altLang="en-US" sz="7000" b="1" dirty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ja-JP" sz="7000" b="1" dirty="0">
                <a:solidFill>
                  <a:schemeClr val="bg1"/>
                </a:solidFill>
                <a:latin typeface="+mn-ea"/>
              </a:rPr>
              <a:t>tsunami is expected.</a:t>
            </a:r>
            <a:endParaRPr lang="ja-JP" altLang="en-US" sz="70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1E0583E1-ED13-462D-9D66-2E0344317B65}"/>
              </a:ext>
            </a:extLst>
          </p:cNvPr>
          <p:cNvSpPr txBox="1">
            <a:spLocks/>
          </p:cNvSpPr>
          <p:nvPr/>
        </p:nvSpPr>
        <p:spPr>
          <a:xfrm>
            <a:off x="48642" y="2784646"/>
            <a:ext cx="10598839" cy="145025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vert="horz" lIns="74295" tIns="37148" rIns="74295" bIns="3714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r>
              <a:rPr lang="zh-TW" altLang="en-US" sz="9600" b="1" dirty="0">
                <a:solidFill>
                  <a:schemeClr val="bg1"/>
                </a:solidFill>
                <a:latin typeface="+mn-ea"/>
              </a:rPr>
              <a:t>不需擔心海嘯</a:t>
            </a:r>
            <a:r>
              <a:rPr lang="ja-JP" altLang="en-US" sz="9600" b="1" dirty="0">
                <a:solidFill>
                  <a:schemeClr val="bg1"/>
                </a:solidFill>
                <a:latin typeface="+mn-ea"/>
              </a:rPr>
              <a:t>。</a:t>
            </a:r>
          </a:p>
        </p:txBody>
      </p:sp>
      <p:sp>
        <p:nvSpPr>
          <p:cNvPr id="7" name="字幕 2">
            <a:extLst>
              <a:ext uri="{FF2B5EF4-FFF2-40B4-BE49-F238E27FC236}">
                <a16:creationId xmlns:a16="http://schemas.microsoft.com/office/drawing/2014/main" id="{F53FAD5F-2EDE-4080-A5C0-C2DB2437A41F}"/>
              </a:ext>
            </a:extLst>
          </p:cNvPr>
          <p:cNvSpPr txBox="1">
            <a:spLocks/>
          </p:cNvSpPr>
          <p:nvPr/>
        </p:nvSpPr>
        <p:spPr>
          <a:xfrm>
            <a:off x="61078" y="4282218"/>
            <a:ext cx="10586403" cy="152085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vert="horz" lIns="74295" tIns="37148" rIns="74295" bIns="3714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r>
              <a:rPr lang="zh-CN" altLang="en-US" sz="9600" b="1" dirty="0">
                <a:solidFill>
                  <a:schemeClr val="bg1"/>
                </a:solidFill>
                <a:latin typeface="+mn-ea"/>
              </a:rPr>
              <a:t>不需担心海啸。</a:t>
            </a:r>
            <a:endParaRPr lang="ja-JP" altLang="en-US" sz="9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65ABCB0-64C1-4458-B6D7-C6F950A0A42A}"/>
              </a:ext>
            </a:extLst>
          </p:cNvPr>
          <p:cNvSpPr txBox="1"/>
          <p:nvPr/>
        </p:nvSpPr>
        <p:spPr>
          <a:xfrm>
            <a:off x="7211426" y="7167629"/>
            <a:ext cx="3399851" cy="3173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62" dirty="0">
                <a:solidFill>
                  <a:schemeClr val="bg1"/>
                </a:solidFill>
              </a:rPr>
              <a:t>函館市海外観光客誘致促進協議会作成</a:t>
            </a:r>
          </a:p>
        </p:txBody>
      </p:sp>
    </p:spTree>
    <p:extLst>
      <p:ext uri="{BB962C8B-B14F-4D97-AF65-F5344CB8AC3E}">
        <p14:creationId xmlns:p14="http://schemas.microsoft.com/office/powerpoint/2010/main" val="2976372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501</TotalTime>
  <Words>30</Words>
  <Application>Microsoft Office PowerPoint</Application>
  <PresentationFormat>ユーザー設定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Batang</vt:lpstr>
      <vt:lpstr>等线</vt:lpstr>
      <vt:lpstr>新細明體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小﨑　一歩</dc:creator>
  <cp:lastModifiedBy>三ッ井　悠花</cp:lastModifiedBy>
  <cp:revision>52</cp:revision>
  <cp:lastPrinted>2025-02-27T01:33:17Z</cp:lastPrinted>
  <dcterms:created xsi:type="dcterms:W3CDTF">2025-01-29T00:38:12Z</dcterms:created>
  <dcterms:modified xsi:type="dcterms:W3CDTF">2025-06-09T05:31:17Z</dcterms:modified>
</cp:coreProperties>
</file>